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78" r:id="rId2"/>
    <p:sldId id="279" r:id="rId3"/>
    <p:sldId id="287" r:id="rId4"/>
    <p:sldId id="288" r:id="rId5"/>
    <p:sldId id="289" r:id="rId6"/>
    <p:sldId id="290" r:id="rId7"/>
    <p:sldId id="292" r:id="rId8"/>
    <p:sldId id="286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82A"/>
    <a:srgbClr val="FEA429"/>
    <a:srgbClr val="FFFF01"/>
    <a:srgbClr val="FFA629"/>
    <a:srgbClr val="BB1A00"/>
    <a:srgbClr val="FFB10B"/>
    <a:srgbClr val="BA4B4B"/>
    <a:srgbClr val="DF5656"/>
    <a:srgbClr val="E056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6684" autoAdjust="0"/>
  </p:normalViewPr>
  <p:slideViewPr>
    <p:cSldViewPr snapToGrid="0">
      <p:cViewPr varScale="1">
        <p:scale>
          <a:sx n="121" d="100"/>
          <a:sy n="121" d="100"/>
        </p:scale>
        <p:origin x="461" y="11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40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425CC04B-CE32-44DC-AF7C-7EECFF0A6FB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9C7CDD7-C0F2-4233-8220-53E821E0AF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9E59E3-4D0D-43ED-B575-373FBA3622C4}" type="datetimeFigureOut">
              <a:rPr lang="fr-FR" smtClean="0"/>
              <a:t>05/12/2023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DDE1564-D19F-4F70-958C-17F753D82D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8C2C40-837A-43F8-8D12-2495549A7F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B4A827-878D-4A84-8470-1D792B5179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9262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13EDF-AB0E-4F4A-9641-686D56748E99}" type="datetimeFigureOut">
              <a:rPr lang="fr-FR" smtClean="0"/>
              <a:t>05/12/2023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E39564-428B-4EAA-94C2-50140B2FE9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5857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8194D8B-9335-4BDA-A570-4F8E3CA46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05/12/2023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DA0230B-E6E1-463A-B4D5-D420C4242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69EDED-8B98-4970-8CE8-6478FB199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B258C06-1460-4E9E-A494-4B2F8A52457D}"/>
              </a:ext>
            </a:extLst>
          </p:cNvPr>
          <p:cNvSpPr txBox="1"/>
          <p:nvPr userDrawn="1"/>
        </p:nvSpPr>
        <p:spPr>
          <a:xfrm>
            <a:off x="2703221" y="11679"/>
            <a:ext cx="6785555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Pages couleur</a:t>
            </a:r>
            <a:endParaRPr lang="fr-FR" sz="4400" dirty="0">
              <a:ln>
                <a:solidFill>
                  <a:srgbClr val="BB1A00"/>
                </a:solidFill>
              </a:ln>
              <a:solidFill>
                <a:srgbClr val="FFB10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5C6FDD6-A817-4CCA-BAB9-3DF6F34D03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132" y="1670489"/>
            <a:ext cx="219900" cy="36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76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1.45833E-6 -2.59259E-6 L 1.45833E-6 -0.07222 " pathEditMode="relative" rAng="0" ptsTypes="AA">
                                      <p:cBhvr>
                                        <p:cTn id="6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C317A96-8E4D-4A1A-B462-336DB3AFD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05/12/2023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BA944A8-DD68-4AEB-8D92-5AF818B95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B1574B3-2E27-413D-B579-B67CBB9A2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581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660F29-2156-4D5A-B7AE-52F2C8D08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2F18B1-1F41-4B80-9259-108C5E66F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F9D8448-E202-4C8D-9DB2-347AAA874C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E77FAA1-544C-4930-92AF-BE94EFEEF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05/12/2023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8B5154B-C180-4719-8FBE-D91D560E7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89FEBC9-8714-45E2-9778-835D21926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980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3412D1-7F6A-47A0-825F-335D422A3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FAB3561-4E5A-404F-BD3D-0A7FC17F37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D1DD3D-52E7-4696-BA54-BB94C584F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FDE1EB-2D04-4780-A5F9-54F8FDF30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05/12/2023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67B18A4-53E0-42C5-A213-EDBCA1E2A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5FC7553-FD06-45D0-9694-98C240205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906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8FA08A-5309-4D78-8C15-045CEAB34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7CF5ED5-5AEC-4E05-B07D-1623203F9E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04A8A15-BCFC-4C83-9A12-383DDEA14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05/12/2023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9FC488-811A-4C99-A2D7-98FE92B84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435856-5791-4169-8729-85B3C5376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233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8984846-D47A-4B48-A7BA-1C403C8D9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8177FFF-F863-4B7F-AAE4-2A2B3F81FA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B8792D9-840B-4C26-9909-742649B8A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05/12/2023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4A59BB3-213A-4D74-BA25-3C0FF9A3E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B05CABD-2C9E-4F92-BE26-5E380096B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866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8194D8B-9335-4BDA-A570-4F8E3CA46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05/12/2023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DA0230B-E6E1-463A-B4D5-D420C4242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69EDED-8B98-4970-8CE8-6478FB199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B258C06-1460-4E9E-A494-4B2F8A52457D}"/>
              </a:ext>
            </a:extLst>
          </p:cNvPr>
          <p:cNvSpPr txBox="1"/>
          <p:nvPr userDrawn="1"/>
        </p:nvSpPr>
        <p:spPr>
          <a:xfrm>
            <a:off x="2703221" y="11679"/>
            <a:ext cx="6785555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Absents</a:t>
            </a:r>
            <a:endParaRPr lang="fr-FR" sz="4400" dirty="0">
              <a:ln>
                <a:solidFill>
                  <a:srgbClr val="BB1A00"/>
                </a:solidFill>
              </a:ln>
              <a:solidFill>
                <a:srgbClr val="FFB10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5C6FDD6-A817-4CCA-BAB9-3DF6F34D03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132" y="1670489"/>
            <a:ext cx="219900" cy="36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51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1.45833E-6 -2.59259E-6 L 1.45833E-6 -0.07222 " pathEditMode="relative" rAng="0" ptsTypes="AA">
                                      <p:cBhvr>
                                        <p:cTn id="6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8194D8B-9335-4BDA-A570-4F8E3CA46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05/12/2023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DA0230B-E6E1-463A-B4D5-D420C4242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69EDED-8B98-4970-8CE8-6478FB199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1611B6E-C039-4E7D-B662-28BCE8D37B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454" y="1015046"/>
            <a:ext cx="219900" cy="36924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C0244BF-2B71-4DCF-827D-DA61F626A1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89"/>
          <a:stretch/>
        </p:blipFill>
        <p:spPr>
          <a:xfrm>
            <a:off x="10863320" y="300963"/>
            <a:ext cx="298311" cy="59143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88ECB36-E30D-44A3-8CEC-4A389E259B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97"/>
          <a:stretch/>
        </p:blipFill>
        <p:spPr>
          <a:xfrm>
            <a:off x="11799915" y="370517"/>
            <a:ext cx="289123" cy="521878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1C849F51-04F0-4AE5-B458-CE66730050A9}"/>
              </a:ext>
            </a:extLst>
          </p:cNvPr>
          <p:cNvSpPr txBox="1"/>
          <p:nvPr userDrawn="1"/>
        </p:nvSpPr>
        <p:spPr>
          <a:xfrm>
            <a:off x="2703221" y="211958"/>
            <a:ext cx="6785555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Classement</a:t>
            </a:r>
            <a:endParaRPr lang="fr-FR" sz="4400" dirty="0">
              <a:ln>
                <a:solidFill>
                  <a:srgbClr val="BB1A00"/>
                </a:solidFill>
              </a:ln>
              <a:solidFill>
                <a:srgbClr val="FFB10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C13FD19-7D63-4B79-A84D-3BE078DB37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333" y="5542301"/>
            <a:ext cx="1241667" cy="139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7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4" presetClass="exit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4" presetClass="exit" presetSubtype="1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4" presetClass="exit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14" presetClass="exit" presetSubtype="1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1.45833E-6 -2.59259E-6 L 1.45833E-6 -0.07222 " pathEditMode="relative" rAng="0" ptsTypes="AA">
                                      <p:cBhvr>
                                        <p:cTn id="42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4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allAtOnce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B709EEBE-6C4D-473A-BC1E-7AB2C4702B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5" y="3604260"/>
            <a:ext cx="803291" cy="123959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A1BF930-55FD-4FC5-86BF-96035B6B11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333" y="5542301"/>
            <a:ext cx="1241667" cy="139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92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D601EA-CB8E-4C87-B8A5-95B18E4D5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A16BC0-6EA8-417D-A984-73A37753F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9E92442-EC6A-413F-B9EC-34368341D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05/12/2023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4BDB1A7-96A4-4514-9821-684979BBF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6ED4F2-CC09-4BA1-8558-B329AF8AE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284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303C00-DF68-429C-8762-A26B41A99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003D60B-8D94-4210-8028-1D42170EA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737FB64-F007-4A7D-BFD9-C3596D45C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05/12/2023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396D18-95AB-4FB1-A2D0-F3788137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0EB4255-D1FC-4FD9-B426-54D1F6BA0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083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E52CF5-A401-4113-85DA-B898B4D0D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761857-B5D6-4A16-BFD9-C34B8A3F6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DF26F8B-4C41-4217-A5EC-E4DE60C85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833FF1E-B85D-4F8D-A394-59D7D765B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05/12/2023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05F8C52-3C4F-4733-816E-11247B209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F46BC71-62B9-4398-8BF9-144099170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976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8FE48A-14F4-4397-AF6E-F266E6A6D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06264B3-FC34-4215-BF9C-3F9A7C5BD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79DF67A-C95E-43F0-8297-DC7A18BDAA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A8E5263-C427-4D00-BA59-C7E6C61A3B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F1FD7E8-14AE-4233-BD28-441FD6A6F2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712E49C-3434-4AED-82EC-0F41A9478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05/12/2023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D71C44F-F1DC-440E-9D77-5871BAB51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37462C7-3C81-4BAF-A305-C14983370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117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4F5F02-BF11-4691-92A3-43267E82A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DD7A374-1F54-4E44-AF42-32514E6C6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05/12/2023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D2BAF4F-1BE3-4C63-AFB0-B49D93300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C5E3D88-1B35-40A6-AF86-DCFDAD66D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660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73ED7E-EC5F-4B95-8024-689B79B3C6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29022-7428-43BE-BA4E-C20144E02948}" type="datetimeFigureOut">
              <a:rPr lang="fr-FR" smtClean="0"/>
              <a:t>05/12/2023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1650EA2-1CBF-4744-9C2C-CCCD733BB9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4A31D0-7D25-4CAC-92E2-F0C32A408C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  <p:pic>
        <p:nvPicPr>
          <p:cNvPr id="91" name="Image 90">
            <a:extLst>
              <a:ext uri="{FF2B5EF4-FFF2-40B4-BE49-F238E27FC236}">
                <a16:creationId xmlns:a16="http://schemas.microsoft.com/office/drawing/2014/main" id="{1440F010-27EF-4796-A4E9-3059FC1DF9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207" t="-23172" r="-23809" b="-21602"/>
          <a:stretch/>
        </p:blipFill>
        <p:spPr>
          <a:xfrm>
            <a:off x="3118104" y="6112805"/>
            <a:ext cx="758952" cy="487089"/>
          </a:xfrm>
          <a:prstGeom prst="rect">
            <a:avLst/>
          </a:prstGeom>
        </p:spPr>
      </p:pic>
      <p:pic>
        <p:nvPicPr>
          <p:cNvPr id="203" name="Image 202">
            <a:extLst>
              <a:ext uri="{FF2B5EF4-FFF2-40B4-BE49-F238E27FC236}">
                <a16:creationId xmlns:a16="http://schemas.microsoft.com/office/drawing/2014/main" id="{B84B89FE-69D0-4B37-ADBC-8BEC0F10FE66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9427"/>
            <a:ext cx="2571750" cy="4572000"/>
          </a:xfrm>
          <a:prstGeom prst="rect">
            <a:avLst/>
          </a:prstGeom>
        </p:spPr>
      </p:pic>
      <p:pic>
        <p:nvPicPr>
          <p:cNvPr id="204" name="Image 203">
            <a:extLst>
              <a:ext uri="{FF2B5EF4-FFF2-40B4-BE49-F238E27FC236}">
                <a16:creationId xmlns:a16="http://schemas.microsoft.com/office/drawing/2014/main" id="{53CAEE61-71F0-42D0-9A6C-B5E9E9B8C2E3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32058">
            <a:off x="1870422" y="-316701"/>
            <a:ext cx="2571750" cy="4572000"/>
          </a:xfrm>
          <a:prstGeom prst="rect">
            <a:avLst/>
          </a:prstGeom>
        </p:spPr>
      </p:pic>
      <p:pic>
        <p:nvPicPr>
          <p:cNvPr id="205" name="Image 204">
            <a:extLst>
              <a:ext uri="{FF2B5EF4-FFF2-40B4-BE49-F238E27FC236}">
                <a16:creationId xmlns:a16="http://schemas.microsoft.com/office/drawing/2014/main" id="{17972337-275B-401D-9F20-80A1E2C4C38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26896" y="-49428"/>
            <a:ext cx="1997244" cy="4572000"/>
          </a:xfrm>
          <a:prstGeom prst="rect">
            <a:avLst/>
          </a:prstGeom>
        </p:spPr>
      </p:pic>
      <p:pic>
        <p:nvPicPr>
          <p:cNvPr id="206" name="Image 205">
            <a:extLst>
              <a:ext uri="{FF2B5EF4-FFF2-40B4-BE49-F238E27FC236}">
                <a16:creationId xmlns:a16="http://schemas.microsoft.com/office/drawing/2014/main" id="{1FEFB196-E4F4-440F-A4DB-C39B194B7B88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686" flipH="1">
            <a:off x="5253627" y="-49427"/>
            <a:ext cx="2571750" cy="4572000"/>
          </a:xfrm>
          <a:prstGeom prst="rect">
            <a:avLst/>
          </a:prstGeom>
        </p:spPr>
      </p:pic>
      <p:pic>
        <p:nvPicPr>
          <p:cNvPr id="207" name="Image 206">
            <a:extLst>
              <a:ext uri="{FF2B5EF4-FFF2-40B4-BE49-F238E27FC236}">
                <a16:creationId xmlns:a16="http://schemas.microsoft.com/office/drawing/2014/main" id="{C4BE6F24-8C7F-4E73-A1FA-8DDBF67AF433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8" y="-49427"/>
            <a:ext cx="2571750" cy="4572000"/>
          </a:xfrm>
          <a:prstGeom prst="rect">
            <a:avLst/>
          </a:prstGeom>
        </p:spPr>
      </p:pic>
      <p:pic>
        <p:nvPicPr>
          <p:cNvPr id="208" name="Image 207">
            <a:extLst>
              <a:ext uri="{FF2B5EF4-FFF2-40B4-BE49-F238E27FC236}">
                <a16:creationId xmlns:a16="http://schemas.microsoft.com/office/drawing/2014/main" id="{81CAEE6A-7E2A-43AF-AD08-FFD1F1280C2F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600" y="-30555"/>
            <a:ext cx="25717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64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97FA6B74-F82B-43F3-B46F-0D01828EA6FA}"/>
              </a:ext>
            </a:extLst>
          </p:cNvPr>
          <p:cNvGrpSpPr/>
          <p:nvPr/>
        </p:nvGrpSpPr>
        <p:grpSpPr>
          <a:xfrm flipH="1">
            <a:off x="-445309" y="-70118"/>
            <a:ext cx="325036" cy="306474"/>
            <a:chOff x="12261804" y="3428998"/>
            <a:chExt cx="2095988" cy="1976289"/>
          </a:xfrm>
        </p:grpSpPr>
        <p:pic>
          <p:nvPicPr>
            <p:cNvPr id="12" name="Picture 4" descr="Through the Never — Flying Nimbus (筋斗雲, Kinto'un; lit. “Golden...">
              <a:extLst>
                <a:ext uri="{FF2B5EF4-FFF2-40B4-BE49-F238E27FC236}">
                  <a16:creationId xmlns:a16="http://schemas.microsoft.com/office/drawing/2014/main" id="{FB073612-5E2F-4068-A5EA-4A5F84A889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11395">
              <a:off x="12261804" y="4270506"/>
              <a:ext cx="2095988" cy="113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Neko Majin Z | Wiki Dragon Ball | Fandom">
              <a:extLst>
                <a:ext uri="{FF2B5EF4-FFF2-40B4-BE49-F238E27FC236}">
                  <a16:creationId xmlns:a16="http://schemas.microsoft.com/office/drawing/2014/main" id="{AF588D4E-5BEC-498E-9BF0-EF6067B7C3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3600" y="3428998"/>
              <a:ext cx="1580435" cy="1580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4DB0071-1522-4883-BD50-7C42438CA9D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120" y="729006"/>
            <a:ext cx="4179759" cy="610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4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96296E-6 L 1.12097 0.12315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42" y="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97FA6B74-F82B-43F3-B46F-0D01828EA6FA}"/>
              </a:ext>
            </a:extLst>
          </p:cNvPr>
          <p:cNvGrpSpPr/>
          <p:nvPr/>
        </p:nvGrpSpPr>
        <p:grpSpPr>
          <a:xfrm flipH="1">
            <a:off x="-445309" y="-70118"/>
            <a:ext cx="325036" cy="306474"/>
            <a:chOff x="12261804" y="3428998"/>
            <a:chExt cx="2095988" cy="1976289"/>
          </a:xfrm>
        </p:grpSpPr>
        <p:pic>
          <p:nvPicPr>
            <p:cNvPr id="12" name="Picture 4" descr="Through the Never — Flying Nimbus (筋斗雲, Kinto'un; lit. “Golden...">
              <a:extLst>
                <a:ext uri="{FF2B5EF4-FFF2-40B4-BE49-F238E27FC236}">
                  <a16:creationId xmlns:a16="http://schemas.microsoft.com/office/drawing/2014/main" id="{FB073612-5E2F-4068-A5EA-4A5F84A889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11395">
              <a:off x="12261804" y="4270506"/>
              <a:ext cx="2095988" cy="113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Neko Majin Z | Wiki Dragon Ball | Fandom">
              <a:extLst>
                <a:ext uri="{FF2B5EF4-FFF2-40B4-BE49-F238E27FC236}">
                  <a16:creationId xmlns:a16="http://schemas.microsoft.com/office/drawing/2014/main" id="{AF588D4E-5BEC-498E-9BF0-EF6067B7C3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3600" y="3428998"/>
              <a:ext cx="1580435" cy="1580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DACD5506-3DDB-42D5-9928-B5A79711C0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303" y="932844"/>
            <a:ext cx="7707394" cy="562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96296E-6 L 1.12097 0.12315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42" y="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94EB334D-607C-4E74-8BF9-F433772CC16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99" y="1384295"/>
            <a:ext cx="10443600" cy="4176000"/>
          </a:xfrm>
          <a:prstGeom prst="round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D883E10-CE28-494C-85A7-5B313948F824}"/>
              </a:ext>
            </a:extLst>
          </p:cNvPr>
          <p:cNvSpPr txBox="1"/>
          <p:nvPr/>
        </p:nvSpPr>
        <p:spPr>
          <a:xfrm>
            <a:off x="-241011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8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20E2814-70AB-4B9B-9453-E87222CFCEF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9" y="300963"/>
            <a:ext cx="720000" cy="7200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38E2EF8-B7D9-4FBE-A5BA-4D2CF5F8B3B0}"/>
              </a:ext>
            </a:extLst>
          </p:cNvPr>
          <p:cNvSpPr txBox="1"/>
          <p:nvPr/>
        </p:nvSpPr>
        <p:spPr>
          <a:xfrm>
            <a:off x="10675937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-3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3759A0C-301E-4AB2-8F6F-C5743EC97066}"/>
              </a:ext>
            </a:extLst>
          </p:cNvPr>
          <p:cNvSpPr txBox="1"/>
          <p:nvPr/>
        </p:nvSpPr>
        <p:spPr>
          <a:xfrm>
            <a:off x="2703222" y="5516998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SAKAMOTO DAYS 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(#143)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522AE521-C854-4D47-9B41-FBD3018DF015}"/>
              </a:ext>
            </a:extLst>
          </p:cNvPr>
          <p:cNvGrpSpPr/>
          <p:nvPr/>
        </p:nvGrpSpPr>
        <p:grpSpPr>
          <a:xfrm>
            <a:off x="12261804" y="3428998"/>
            <a:ext cx="2095988" cy="1976289"/>
            <a:chOff x="12261804" y="3428998"/>
            <a:chExt cx="2095988" cy="1976289"/>
          </a:xfrm>
        </p:grpSpPr>
        <p:pic>
          <p:nvPicPr>
            <p:cNvPr id="3" name="Picture 4" descr="Through the Never — Flying Nimbus (筋斗雲, Kinto'un; lit. “Golden...">
              <a:extLst>
                <a:ext uri="{FF2B5EF4-FFF2-40B4-BE49-F238E27FC236}">
                  <a16:creationId xmlns:a16="http://schemas.microsoft.com/office/drawing/2014/main" id="{E661567D-19D6-44BA-B716-4199711CCD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11395">
              <a:off x="12261804" y="4270506"/>
              <a:ext cx="2095988" cy="113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Neko Majin Z | Wiki Dragon Ball | Fandom">
              <a:extLst>
                <a:ext uri="{FF2B5EF4-FFF2-40B4-BE49-F238E27FC236}">
                  <a16:creationId xmlns:a16="http://schemas.microsoft.com/office/drawing/2014/main" id="{E9A27F2C-E848-4366-B852-B2C28279F5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3600" y="3428998"/>
              <a:ext cx="1580435" cy="1580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4616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48148E-6 L -1.31172 0.27639 " pathEditMode="relative" rAng="0" ptsTypes="AA">
                                      <p:cBhvr>
                                        <p:cTn id="6" dur="8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586" y="138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8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2A5E67E-693D-4873-AB4F-E85BFD0F6E4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99" y="1384295"/>
            <a:ext cx="10443600" cy="4176000"/>
          </a:xfrm>
          <a:prstGeom prst="round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9A53A8E-AB17-41C9-8A97-80EB9D28DF88}"/>
              </a:ext>
            </a:extLst>
          </p:cNvPr>
          <p:cNvSpPr txBox="1"/>
          <p:nvPr/>
        </p:nvSpPr>
        <p:spPr>
          <a:xfrm>
            <a:off x="-241011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8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FDEA68F-636D-468A-B7E1-044D0D60946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9" y="300963"/>
            <a:ext cx="720000" cy="720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616B2A7-4C45-41F2-846B-B4151325A31E}"/>
              </a:ext>
            </a:extLst>
          </p:cNvPr>
          <p:cNvSpPr txBox="1"/>
          <p:nvPr/>
        </p:nvSpPr>
        <p:spPr>
          <a:xfrm>
            <a:off x="10675937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-3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4DD7624-54E0-4B5E-90D2-A5FA8EAAD21A}"/>
              </a:ext>
            </a:extLst>
          </p:cNvPr>
          <p:cNvSpPr txBox="1"/>
          <p:nvPr/>
        </p:nvSpPr>
        <p:spPr>
          <a:xfrm>
            <a:off x="2703222" y="5516998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SAKAMOTO DAYS 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(#143)</a:t>
            </a:r>
          </a:p>
        </p:txBody>
      </p:sp>
      <p:pic>
        <p:nvPicPr>
          <p:cNvPr id="2" name="Picture 2" descr="Neko Majin Z | Dragon Ball Wiki | Fandom">
            <a:extLst>
              <a:ext uri="{FF2B5EF4-FFF2-40B4-BE49-F238E27FC236}">
                <a16:creationId xmlns:a16="http://schemas.microsoft.com/office/drawing/2014/main" id="{64F3AFF8-C3D7-428C-AA40-ADEBF8F16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0800" y="2945967"/>
            <a:ext cx="911322" cy="96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91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9000" fill="hold"/>
                                        <p:tgtEl>
                                          <p:spTgt spid="2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 L 0.87174 0.7919 " pathEditMode="relative" rAng="0" ptsTypes="AA">
                                      <p:cBhvr>
                                        <p:cTn id="8" dur="8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581" y="3958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0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E3E1BAC-162F-465A-889F-9678EB6D76CC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99" y="1384295"/>
            <a:ext cx="10443600" cy="4176000"/>
          </a:xfrm>
          <a:prstGeom prst="round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9737993-D336-4797-80A7-634A8E90C375}"/>
              </a:ext>
            </a:extLst>
          </p:cNvPr>
          <p:cNvSpPr txBox="1"/>
          <p:nvPr/>
        </p:nvSpPr>
        <p:spPr>
          <a:xfrm>
            <a:off x="-241011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8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4B50011-5612-44FC-ACC7-1BEF567F494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9" y="300963"/>
            <a:ext cx="720000" cy="720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0BE50F2-7814-4847-860D-D13F2D5F3FC4}"/>
              </a:ext>
            </a:extLst>
          </p:cNvPr>
          <p:cNvSpPr txBox="1"/>
          <p:nvPr/>
        </p:nvSpPr>
        <p:spPr>
          <a:xfrm>
            <a:off x="10675937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-3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3BB97C8-A1D3-4340-A5A7-627B2877E77E}"/>
              </a:ext>
            </a:extLst>
          </p:cNvPr>
          <p:cNvSpPr txBox="1"/>
          <p:nvPr/>
        </p:nvSpPr>
        <p:spPr>
          <a:xfrm>
            <a:off x="2703222" y="5516998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SAKAMOTO DAYS 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(#143)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EEC4CB0-77D6-4F11-9D82-26755DFA1E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51" y="3624750"/>
            <a:ext cx="2721325" cy="347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64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E43456F-378F-4C54-9713-918CEB36978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99" y="1384295"/>
            <a:ext cx="10443600" cy="4176000"/>
          </a:xfrm>
          <a:prstGeom prst="round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D6C3861-F215-434B-8FC3-89BB0445B3DF}"/>
              </a:ext>
            </a:extLst>
          </p:cNvPr>
          <p:cNvSpPr txBox="1"/>
          <p:nvPr/>
        </p:nvSpPr>
        <p:spPr>
          <a:xfrm>
            <a:off x="-241011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8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9FFB9D8-762F-4F0D-A466-8D92A76CE9A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9" y="300963"/>
            <a:ext cx="720000" cy="720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B41EEE0-27E1-4173-B2C5-14EA1E03EA78}"/>
              </a:ext>
            </a:extLst>
          </p:cNvPr>
          <p:cNvSpPr txBox="1"/>
          <p:nvPr/>
        </p:nvSpPr>
        <p:spPr>
          <a:xfrm>
            <a:off x="10675937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-3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5B261C1-FC6C-4C30-BC75-0596053CE86D}"/>
              </a:ext>
            </a:extLst>
          </p:cNvPr>
          <p:cNvSpPr txBox="1"/>
          <p:nvPr/>
        </p:nvSpPr>
        <p:spPr>
          <a:xfrm>
            <a:off x="2703222" y="5516998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SAKAMOTO DAYS 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(#143)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1912BC3-794C-40BD-9078-6D9F7A35A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5" y="3604260"/>
            <a:ext cx="803291" cy="123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3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949E92-9507-4A8B-897E-DC1C8D692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49601">
            <a:off x="6040652" y="887907"/>
            <a:ext cx="2157960" cy="315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B963B22-DAE1-4F7C-ADCA-273CD7F98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733" y="496146"/>
            <a:ext cx="2157960" cy="315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07B03119-38DA-4A6E-B619-CBF923E55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4548">
            <a:off x="9023216" y="873723"/>
            <a:ext cx="2157960" cy="315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54A2FCC-420E-4FA6-BEC8-AB63DA704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82" y="311102"/>
            <a:ext cx="4271231" cy="623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D1B9868B-1B4D-4230-A716-A9A983BB1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613" y="2987546"/>
            <a:ext cx="5642203" cy="230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2E6D3820-F4C0-4380-ACCB-9ECF5BA0A57C}"/>
              </a:ext>
            </a:extLst>
          </p:cNvPr>
          <p:cNvGrpSpPr/>
          <p:nvPr/>
        </p:nvGrpSpPr>
        <p:grpSpPr>
          <a:xfrm>
            <a:off x="6296482" y="4491602"/>
            <a:ext cx="4604461" cy="2795265"/>
            <a:chOff x="6096000" y="4498873"/>
            <a:chExt cx="4604461" cy="2795265"/>
          </a:xfrm>
        </p:grpSpPr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EB202D6-479D-4132-8D10-443FEFCB4F7F}"/>
                </a:ext>
              </a:extLst>
            </p:cNvPr>
            <p:cNvSpPr txBox="1"/>
            <p:nvPr/>
          </p:nvSpPr>
          <p:spPr>
            <a:xfrm>
              <a:off x="6234772" y="4647260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noFill/>
                    <a:miter lim="800000"/>
                  </a:ln>
                  <a:latin typeface="Bahnschrift SemiBold SemiConden" panose="020B0502040204020203" pitchFamily="34" charset="0"/>
                </a:rPr>
                <a:t>#43</a:t>
              </a:r>
              <a:endParaRPr lang="fr-FR" sz="16600" dirty="0">
                <a:ln w="38100">
                  <a:noFill/>
                  <a:miter lim="800000"/>
                </a:ln>
              </a:endParaRP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1FA5709A-EC03-4208-9501-C65847471AAB}"/>
                </a:ext>
              </a:extLst>
            </p:cNvPr>
            <p:cNvSpPr txBox="1"/>
            <p:nvPr/>
          </p:nvSpPr>
          <p:spPr>
            <a:xfrm>
              <a:off x="6218838" y="4498873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noFill/>
                    <a:miter lim="800000"/>
                  </a:ln>
                  <a:latin typeface="Bahnschrift SemiBold SemiConden" panose="020B0502040204020203" pitchFamily="34" charset="0"/>
                </a:rPr>
                <a:t>#43</a:t>
              </a:r>
              <a:endParaRPr lang="fr-FR" sz="16600" dirty="0">
                <a:ln w="38100">
                  <a:noFill/>
                  <a:miter lim="800000"/>
                </a:ln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C65215C-6B98-4195-A351-A7428C6BEAE2}"/>
                </a:ext>
              </a:extLst>
            </p:cNvPr>
            <p:cNvSpPr txBox="1"/>
            <p:nvPr/>
          </p:nvSpPr>
          <p:spPr>
            <a:xfrm>
              <a:off x="6186987" y="4598956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noFill/>
                    <a:miter lim="800000"/>
                  </a:ln>
                  <a:latin typeface="Bahnschrift SemiBold SemiConden" panose="020B0502040204020203" pitchFamily="34" charset="0"/>
                </a:rPr>
                <a:t>#43</a:t>
              </a:r>
              <a:endParaRPr lang="fr-FR" sz="16600" dirty="0">
                <a:ln w="38100">
                  <a:noFill/>
                  <a:miter lim="800000"/>
                </a:ln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AB8C9D60-28E2-4E18-ADE9-350DC64B6749}"/>
                </a:ext>
              </a:extLst>
            </p:cNvPr>
            <p:cNvSpPr txBox="1"/>
            <p:nvPr/>
          </p:nvSpPr>
          <p:spPr>
            <a:xfrm>
              <a:off x="6096000" y="4598956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noFill/>
                    <a:miter lim="800000"/>
                  </a:ln>
                  <a:latin typeface="Bahnschrift SemiBold SemiConden" panose="020B0502040204020203" pitchFamily="34" charset="0"/>
                </a:rPr>
                <a:t>#43</a:t>
              </a:r>
              <a:endParaRPr lang="fr-FR" sz="16600" dirty="0">
                <a:ln w="38100">
                  <a:noFill/>
                  <a:miter lim="800000"/>
                </a:ln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F0B1327F-92D7-4F26-9B24-45943AAD2971}"/>
                </a:ext>
              </a:extLst>
            </p:cNvPr>
            <p:cNvSpPr txBox="1"/>
            <p:nvPr/>
          </p:nvSpPr>
          <p:spPr>
            <a:xfrm>
              <a:off x="6175612" y="4501147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noFill/>
                    <a:miter lim="800000"/>
                  </a:ln>
                  <a:latin typeface="Bahnschrift SemiBold SemiConden" panose="020B0502040204020203" pitchFamily="34" charset="0"/>
                </a:rPr>
                <a:t>#43</a:t>
              </a:r>
              <a:endParaRPr lang="fr-FR" sz="16600" dirty="0">
                <a:ln w="38100">
                  <a:noFill/>
                  <a:miter lim="800000"/>
                </a:ln>
              </a:endParaRP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5B7F5542-F8EB-4C36-9D9F-584FE4887B02}"/>
                </a:ext>
              </a:extLst>
            </p:cNvPr>
            <p:cNvSpPr txBox="1"/>
            <p:nvPr/>
          </p:nvSpPr>
          <p:spPr>
            <a:xfrm>
              <a:off x="6098275" y="4498873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noFill/>
                    <a:miter lim="800000"/>
                  </a:ln>
                  <a:latin typeface="Bahnschrift SemiBold SemiConden" panose="020B0502040204020203" pitchFamily="34" charset="0"/>
                </a:rPr>
                <a:t>#43</a:t>
              </a:r>
              <a:endParaRPr lang="fr-FR" sz="16600" dirty="0">
                <a:ln w="38100">
                  <a:noFill/>
                  <a:miter lim="800000"/>
                </a:ln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5558AE73-5A0B-4868-9663-3F4F7400C9CC}"/>
                </a:ext>
              </a:extLst>
            </p:cNvPr>
            <p:cNvSpPr txBox="1"/>
            <p:nvPr/>
          </p:nvSpPr>
          <p:spPr>
            <a:xfrm>
              <a:off x="6139217" y="4549451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solidFill>
                      <a:srgbClr val="FFA82A"/>
                    </a:solidFill>
                    <a:miter lim="800000"/>
                  </a:ln>
                  <a:solidFill>
                    <a:srgbClr val="FFFF01"/>
                  </a:solidFill>
                  <a:latin typeface="Bahnschrift SemiBold SemiConden" panose="020B0502040204020203" pitchFamily="34" charset="0"/>
                </a:rPr>
                <a:t>#43</a:t>
              </a:r>
              <a:endParaRPr lang="fr-FR" sz="16600" dirty="0">
                <a:ln w="38100">
                  <a:solidFill>
                    <a:srgbClr val="FFA82A"/>
                  </a:solidFill>
                  <a:miter lim="800000"/>
                </a:ln>
                <a:solidFill>
                  <a:srgbClr val="FFFF0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422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E3A893A-618E-45E9-9D73-03103E7D6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66" y="1113272"/>
            <a:ext cx="10705465" cy="4280936"/>
          </a:xfrm>
          <a:prstGeom prst="cloudCallou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DBFAC5F-3AEA-4E13-9EB1-57B1A5CAA5BF}"/>
              </a:ext>
            </a:extLst>
          </p:cNvPr>
          <p:cNvSpPr txBox="1"/>
          <p:nvPr/>
        </p:nvSpPr>
        <p:spPr>
          <a:xfrm>
            <a:off x="2703222" y="5516998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OnePiece</a:t>
            </a:r>
            <a:endParaRPr lang="fr-FR" sz="4400" dirty="0">
              <a:ln>
                <a:solidFill>
                  <a:srgbClr val="BB1A00"/>
                </a:solidFill>
              </a:ln>
              <a:solidFill>
                <a:srgbClr val="FFB10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7F3D3F8-483F-43D0-9D13-D71594EF9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5" y="3604260"/>
            <a:ext cx="803291" cy="123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1222</TotalTime>
  <Words>47</Words>
  <Application>Microsoft Office PowerPoint</Application>
  <PresentationFormat>Grand écran</PresentationFormat>
  <Paragraphs>20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4" baseType="lpstr">
      <vt:lpstr>Arial</vt:lpstr>
      <vt:lpstr>Bahnschrift SemiBold SemiConden</vt:lpstr>
      <vt:lpstr>Calibri</vt:lpstr>
      <vt:lpstr>Calibri Light</vt:lpstr>
      <vt:lpstr>Saiyan Sans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Robinson Sablons de Gélis</dc:creator>
  <cp:lastModifiedBy>Robinson Sablons de Gélis</cp:lastModifiedBy>
  <cp:revision>65</cp:revision>
  <dcterms:created xsi:type="dcterms:W3CDTF">2023-10-01T12:51:24Z</dcterms:created>
  <dcterms:modified xsi:type="dcterms:W3CDTF">2023-12-05T18:07:18Z</dcterms:modified>
</cp:coreProperties>
</file>